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FF"/>
    <a:srgbClr val="3C055B"/>
    <a:srgbClr val="7030A0"/>
    <a:srgbClr val="FF33CC"/>
    <a:srgbClr val="000000"/>
    <a:srgbClr val="CC0066"/>
    <a:srgbClr val="FF0066"/>
    <a:srgbClr val="3B065B"/>
    <a:srgbClr val="0F3B1A"/>
    <a:srgbClr val="FA99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6" d="100"/>
          <a:sy n="56" d="100"/>
        </p:scale>
        <p:origin x="581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3173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44D3D2-5B18-46FF-A9F6-B19DBB461FDD}" type="datetimeFigureOut">
              <a:rPr lang="en-US" smtClean="0"/>
              <a:t>3/3/2016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DB0068-2C68-4454-836A-185DCCB8A6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64182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5487" y="977529"/>
            <a:ext cx="7967009" cy="1930400"/>
          </a:xfrm>
        </p:spPr>
        <p:txBody>
          <a:bodyPr vert="horz" lIns="91440" tIns="45720" rIns="91440" bIns="45720" rtlCol="0" anchor="t" anchorCtr="0">
            <a:normAutofit/>
            <a:scene3d>
              <a:camera prst="orthographicFront"/>
              <a:lightRig rig="morning" dir="t"/>
            </a:scene3d>
            <a:sp3d extrusionH="101600" contourW="38100">
              <a:bevelB prst="coolSlant"/>
            </a:sp3d>
          </a:bodyPr>
          <a:lstStyle>
            <a:lvl1pPr>
              <a:defRPr lang="en-US" sz="6000" b="1" cap="none" spc="0" dirty="0">
                <a:ln w="3175">
                  <a:solidFill>
                    <a:schemeClr val="bg1"/>
                  </a:solidFill>
                </a:ln>
                <a:solidFill>
                  <a:srgbClr val="FF99FF"/>
                </a:solidFill>
                <a:effectLst/>
                <a:latin typeface="Cooper Black" panose="0208090404030B020404" pitchFamily="18" charset="0"/>
              </a:defRPr>
            </a:lvl1pPr>
          </a:lstStyle>
          <a:p>
            <a:pPr marL="0" lvl="0"/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643589" y="3305082"/>
            <a:ext cx="6071536" cy="581118"/>
          </a:xfrm>
        </p:spPr>
        <p:txBody>
          <a:bodyPr vert="horz" lIns="91440" tIns="45720" rIns="91440" bIns="45720" rtlCol="0" anchor="t" anchorCtr="0">
            <a:normAutofit/>
            <a:scene3d>
              <a:camera prst="orthographicFront"/>
              <a:lightRig rig="morning" dir="t"/>
            </a:scene3d>
            <a:sp3d extrusionH="63500" contourW="38100">
              <a:bevelT w="63500" h="38100"/>
              <a:bevelB prst="coolSlant"/>
            </a:sp3d>
          </a:bodyPr>
          <a:lstStyle>
            <a:lvl1pPr>
              <a:defRPr lang="en-US" sz="3600" b="1" cap="none" spc="0" dirty="0" smtClean="0">
                <a:ln w="57150">
                  <a:solidFill>
                    <a:srgbClr val="FFFF00"/>
                  </a:solidFill>
                </a:ln>
                <a:solidFill>
                  <a:srgbClr val="DEA900"/>
                </a:solidFill>
                <a:effectLst>
                  <a:glow rad="63500">
                    <a:schemeClr val="tx1">
                      <a:alpha val="40000"/>
                    </a:schemeClr>
                  </a:glow>
                </a:effectLst>
                <a:latin typeface="Cooper Black" panose="0208090404030B020404" pitchFamily="18" charset="0"/>
                <a:ea typeface="+mj-ea"/>
                <a:cs typeface="+mj-cs"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dirty="0" smtClean="0"/>
              <a:t>Click to edit Author</a:t>
            </a:r>
          </a:p>
        </p:txBody>
      </p:sp>
      <p:cxnSp>
        <p:nvCxnSpPr>
          <p:cNvPr id="7" name="Elbow Connector 6"/>
          <p:cNvCxnSpPr/>
          <p:nvPr userDrawn="1"/>
        </p:nvCxnSpPr>
        <p:spPr>
          <a:xfrm>
            <a:off x="188054" y="755648"/>
            <a:ext cx="11803191" cy="1"/>
          </a:xfrm>
          <a:prstGeom prst="bentConnector3">
            <a:avLst/>
          </a:prstGeom>
          <a:ln w="76200">
            <a:solidFill>
              <a:schemeClr val="accent6">
                <a:lumMod val="60000"/>
                <a:lumOff val="40000"/>
              </a:schemeClr>
            </a:solidFill>
          </a:ln>
          <a:scene3d>
            <a:camera prst="orthographicFront"/>
            <a:lightRig rig="contrasting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 Placeholder 2"/>
          <p:cNvSpPr>
            <a:spLocks noGrp="1"/>
          </p:cNvSpPr>
          <p:nvPr>
            <p:ph type="body" idx="13" hasCustomPrompt="1"/>
          </p:nvPr>
        </p:nvSpPr>
        <p:spPr>
          <a:xfrm>
            <a:off x="0" y="5198036"/>
            <a:ext cx="12192000" cy="750230"/>
          </a:xfrm>
          <a:gradFill flip="none" rotWithShape="1">
            <a:gsLst>
              <a:gs pos="0">
                <a:schemeClr val="accent2">
                  <a:lumMod val="0"/>
                  <a:lumOff val="100000"/>
                </a:schemeClr>
              </a:gs>
              <a:gs pos="76000">
                <a:srgbClr val="3C055B"/>
              </a:gs>
              <a:gs pos="26000">
                <a:srgbClr val="3C055B"/>
              </a:gs>
              <a:gs pos="100000">
                <a:schemeClr val="bg1"/>
              </a:gs>
            </a:gsLst>
            <a:lin ang="5400000" scaled="0"/>
            <a:tileRect/>
          </a:gradFill>
          <a:ln w="38100">
            <a:noFill/>
          </a:ln>
        </p:spPr>
        <p:txBody>
          <a:bodyPr tIns="108000">
            <a:normAutofit/>
          </a:bodyPr>
          <a:lstStyle>
            <a:lvl1pPr marL="0" indent="0" algn="ctr">
              <a:buNone/>
              <a:defRPr sz="3600" b="1">
                <a:solidFill>
                  <a:schemeClr val="bg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Click to edit Course, </a:t>
            </a:r>
            <a:r>
              <a:rPr lang="en-US" dirty="0" err="1" smtClean="0"/>
              <a:t>Sem</a:t>
            </a:r>
            <a:r>
              <a:rPr lang="en-US" dirty="0" smtClean="0"/>
              <a:t>, Paper, Unit text styles</a:t>
            </a:r>
          </a:p>
        </p:txBody>
      </p:sp>
      <p:sp>
        <p:nvSpPr>
          <p:cNvPr id="11" name="TextBox 10"/>
          <p:cNvSpPr txBox="1"/>
          <p:nvPr userDrawn="1"/>
        </p:nvSpPr>
        <p:spPr>
          <a:xfrm>
            <a:off x="6715125" y="3267635"/>
            <a:ext cx="5034616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3000"/>
              </a:lnSpc>
            </a:pPr>
            <a:r>
              <a:rPr lang="en-IN" sz="2600" b="1" dirty="0" smtClean="0">
                <a:solidFill>
                  <a:schemeClr val="bg1"/>
                </a:solidFill>
              </a:rPr>
              <a:t>Government</a:t>
            </a:r>
            <a:r>
              <a:rPr lang="en-IN" sz="2600" b="1" baseline="0" dirty="0" smtClean="0">
                <a:solidFill>
                  <a:schemeClr val="bg1"/>
                </a:solidFill>
              </a:rPr>
              <a:t> Science College</a:t>
            </a:r>
          </a:p>
          <a:p>
            <a:pPr algn="r">
              <a:lnSpc>
                <a:spcPts val="3000"/>
              </a:lnSpc>
            </a:pPr>
            <a:r>
              <a:rPr lang="en-IN" sz="2000" baseline="0" dirty="0" smtClean="0">
                <a:solidFill>
                  <a:srgbClr val="FF99FF"/>
                </a:solidFill>
              </a:rPr>
              <a:t>K </a:t>
            </a:r>
            <a:r>
              <a:rPr lang="en-IN" sz="2000" baseline="0" dirty="0" err="1" smtClean="0">
                <a:solidFill>
                  <a:srgbClr val="FF99FF"/>
                </a:solidFill>
              </a:rPr>
              <a:t>K</a:t>
            </a:r>
            <a:r>
              <a:rPr lang="en-IN" sz="2000" baseline="0" dirty="0" smtClean="0">
                <a:solidFill>
                  <a:srgbClr val="FF99FF"/>
                </a:solidFill>
              </a:rPr>
              <a:t> </a:t>
            </a:r>
            <a:r>
              <a:rPr lang="en-IN" sz="2000" baseline="0" dirty="0" err="1" smtClean="0">
                <a:solidFill>
                  <a:srgbClr val="FF99FF"/>
                </a:solidFill>
              </a:rPr>
              <a:t>Shastri</a:t>
            </a:r>
            <a:r>
              <a:rPr lang="en-IN" sz="2000" baseline="0" dirty="0" smtClean="0">
                <a:solidFill>
                  <a:srgbClr val="FF99FF"/>
                </a:solidFill>
              </a:rPr>
              <a:t> Educational Campus</a:t>
            </a:r>
          </a:p>
          <a:p>
            <a:pPr algn="r">
              <a:lnSpc>
                <a:spcPts val="3000"/>
              </a:lnSpc>
            </a:pPr>
            <a:r>
              <a:rPr lang="en-IN" sz="2000" baseline="0" dirty="0" err="1" smtClean="0">
                <a:solidFill>
                  <a:srgbClr val="FF99FF"/>
                </a:solidFill>
              </a:rPr>
              <a:t>Khokhara</a:t>
            </a:r>
            <a:r>
              <a:rPr lang="en-IN" sz="2000" baseline="0" dirty="0" smtClean="0">
                <a:solidFill>
                  <a:srgbClr val="FF99FF"/>
                </a:solidFill>
              </a:rPr>
              <a:t> Rd, Maninagar, Ahmedabad 380008</a:t>
            </a:r>
            <a:endParaRPr lang="en-US" sz="2000" dirty="0">
              <a:solidFill>
                <a:srgbClr val="FF99FF"/>
              </a:solidFill>
            </a:endParaRPr>
          </a:p>
        </p:txBody>
      </p:sp>
      <p:sp>
        <p:nvSpPr>
          <p:cNvPr id="12" name="Text Placeholder 2"/>
          <p:cNvSpPr>
            <a:spLocks noGrp="1"/>
          </p:cNvSpPr>
          <p:nvPr>
            <p:ph type="body" idx="14" hasCustomPrompt="1"/>
          </p:nvPr>
        </p:nvSpPr>
        <p:spPr>
          <a:xfrm>
            <a:off x="648074" y="4062597"/>
            <a:ext cx="5362762" cy="581118"/>
          </a:xfrm>
        </p:spPr>
        <p:txBody>
          <a:bodyPr>
            <a:normAutofit/>
          </a:bodyPr>
          <a:lstStyle>
            <a:lvl1pPr marL="0" indent="0">
              <a:buNone/>
              <a:defRPr sz="2800" b="1">
                <a:solidFill>
                  <a:srgbClr val="FF99FF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Click to edit Subject Name </a:t>
            </a:r>
          </a:p>
        </p:txBody>
      </p:sp>
      <p:sp>
        <p:nvSpPr>
          <p:cNvPr id="13" name="TextBox 12"/>
          <p:cNvSpPr txBox="1"/>
          <p:nvPr userDrawn="1"/>
        </p:nvSpPr>
        <p:spPr>
          <a:xfrm>
            <a:off x="5755341" y="6343650"/>
            <a:ext cx="125982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2000" dirty="0" smtClean="0">
                <a:solidFill>
                  <a:schemeClr val="bg1"/>
                </a:solidFill>
              </a:rPr>
              <a:t>GSCITECH</a:t>
            </a:r>
            <a:endParaRPr lang="en-US" sz="2000" dirty="0">
              <a:solidFill>
                <a:schemeClr val="bg1"/>
              </a:solidFill>
            </a:endParaRPr>
          </a:p>
        </p:txBody>
      </p:sp>
      <p:pic>
        <p:nvPicPr>
          <p:cNvPr id="4" name="Picture 3"/>
          <p:cNvPicPr>
            <a:picLocks noChangeAspect="1"/>
          </p:cNvPicPr>
          <p:nvPr userDrawn="1"/>
        </p:nvPicPr>
        <p:blipFill>
          <a:blip r:embed="rId3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10333811" y="1087585"/>
            <a:ext cx="1182727" cy="1524132"/>
          </a:xfrm>
          <a:prstGeom prst="rect">
            <a:avLst/>
          </a:prstGeom>
          <a:ln w="28575">
            <a:solidFill>
              <a:srgbClr val="FF99FF"/>
            </a:solidFill>
          </a:ln>
        </p:spPr>
      </p:pic>
    </p:spTree>
    <p:extLst>
      <p:ext uri="{BB962C8B-B14F-4D97-AF65-F5344CB8AC3E}">
        <p14:creationId xmlns:p14="http://schemas.microsoft.com/office/powerpoint/2010/main" val="17612794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214312" y="251905"/>
            <a:ext cx="11753371" cy="6264689"/>
          </a:xfrm>
          <a:prstGeom prst="rect">
            <a:avLst/>
          </a:prstGeom>
          <a:solidFill>
            <a:schemeClr val="bg1"/>
          </a:solidFill>
          <a:ln w="28575">
            <a:solidFill>
              <a:srgbClr val="FFFF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ctr">
              <a:buClr>
                <a:schemeClr val="accent6">
                  <a:lumMod val="50000"/>
                </a:schemeClr>
              </a:buClr>
              <a:buFont typeface="Arial" panose="020B0604020202020204" pitchFamily="34" charset="0"/>
              <a:buChar char="֎"/>
            </a:pPr>
            <a:endParaRPr lang="en-US" dirty="0">
              <a:ln w="3175">
                <a:solidFill>
                  <a:schemeClr val="tx1"/>
                </a:solidFill>
              </a:ln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40888" y="-5972"/>
            <a:ext cx="5676059" cy="658597"/>
          </a:xfrm>
          <a:solidFill>
            <a:srgbClr val="7030A0"/>
          </a:solidFill>
          <a:ln w="28575">
            <a:solidFill>
              <a:srgbClr val="351B0C"/>
            </a:solidFill>
          </a:ln>
          <a:effectLst/>
        </p:spPr>
        <p:txBody>
          <a:bodyPr anchor="b">
            <a:noAutofit/>
          </a:bodyPr>
          <a:lstStyle>
            <a:lvl1pPr algn="l">
              <a:defRPr sz="3600" b="1">
                <a:solidFill>
                  <a:srgbClr val="3B065B"/>
                </a:solidFill>
                <a:effectLst>
                  <a:glow rad="127000">
                    <a:schemeClr val="bg1"/>
                  </a:glow>
                </a:effectLst>
                <a:latin typeface="Arial Narrow" panose="020B060602020203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47394" y="861569"/>
            <a:ext cx="6826624" cy="5498889"/>
          </a:xfrm>
          <a:ln>
            <a:solidFill>
              <a:srgbClr val="FF33CC">
                <a:alpha val="69804"/>
              </a:srgbClr>
            </a:solidFill>
          </a:ln>
        </p:spPr>
        <p:txBody>
          <a:bodyPr>
            <a:normAutofit/>
          </a:bodyPr>
          <a:lstStyle>
            <a:lvl1pPr marL="457200" indent="-457200" algn="l">
              <a:lnSpc>
                <a:spcPts val="2800"/>
              </a:lnSpc>
              <a:spcBef>
                <a:spcPts val="500"/>
              </a:spcBef>
              <a:buClr>
                <a:srgbClr val="CC0066"/>
              </a:buClr>
              <a:buSzPct val="70000"/>
              <a:buFont typeface="Arial" panose="020B0604020202020204" pitchFamily="34" charset="0"/>
              <a:buChar char="֎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1001376" y="6502305"/>
            <a:ext cx="936000" cy="360000"/>
          </a:xfrm>
          <a:solidFill>
            <a:srgbClr val="FF99FF"/>
          </a:solidFill>
          <a:ln>
            <a:noFill/>
          </a:ln>
          <a:effectLst>
            <a:softEdge rad="127000"/>
          </a:effectLst>
        </p:spPr>
        <p:txBody>
          <a:bodyPr vert="horz" lIns="180000" tIns="72000" rIns="91440" bIns="45720" rtlCol="0">
            <a:noAutofit/>
          </a:bodyPr>
          <a:lstStyle>
            <a:lvl1pPr algn="l">
              <a:defRPr lang="en-US" sz="1600" baseline="0" smtClean="0">
                <a:solidFill>
                  <a:schemeClr val="tx1"/>
                </a:solidFill>
                <a:effectLst/>
              </a:defRPr>
            </a:lvl1pPr>
          </a:lstStyle>
          <a:p>
            <a: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lang="en-US" smtClean="0"/>
              <a:t># </a:t>
            </a:r>
            <a:fld id="{DE1222BB-9464-46D6-BF52-EFD755CDDE71}" type="slidenum">
              <a:rPr smtClean="0"/>
              <a:pPr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None/>
              </a:pPr>
              <a:t>‹#›</a:t>
            </a:fld>
            <a:endParaRPr dirty="0"/>
          </a:p>
        </p:txBody>
      </p:sp>
      <p:cxnSp>
        <p:nvCxnSpPr>
          <p:cNvPr id="19" name="Elbow Connector 18"/>
          <p:cNvCxnSpPr/>
          <p:nvPr userDrawn="1"/>
        </p:nvCxnSpPr>
        <p:spPr>
          <a:xfrm rot="16200000" flipH="1">
            <a:off x="242888" y="6545261"/>
            <a:ext cx="14287" cy="1428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8802" y="6502305"/>
            <a:ext cx="1080000" cy="396000"/>
          </a:xfrm>
          <a:solidFill>
            <a:srgbClr val="FF99FF"/>
          </a:solidFill>
          <a:ln>
            <a:noFill/>
          </a:ln>
          <a:effectLst>
            <a:softEdge rad="127000"/>
          </a:effectLst>
        </p:spPr>
        <p:txBody>
          <a:bodyPr vert="horz" lIns="91440" tIns="72000" rIns="91440" bIns="45720" rtlCol="0">
            <a:noAutofit/>
          </a:bodyPr>
          <a:lstStyle>
            <a:lvl1pPr>
              <a:defRPr lang="en-US" sz="1600" baseline="0" smtClean="0">
                <a:solidFill>
                  <a:schemeClr val="tx1"/>
                </a:solidFill>
                <a:effectLst/>
              </a:defRPr>
            </a:lvl1pPr>
          </a:lstStyle>
          <a:p>
            <a: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lang="en-US" smtClean="0"/>
              <a:t>GSCITECH</a:t>
            </a:r>
            <a:endParaRPr lang="en-US" dirty="0"/>
          </a:p>
        </p:txBody>
      </p:sp>
      <p:sp>
        <p:nvSpPr>
          <p:cNvPr id="34" name="Picture Placeholder 2"/>
          <p:cNvSpPr>
            <a:spLocks noGrp="1"/>
          </p:cNvSpPr>
          <p:nvPr>
            <p:ph type="pic" idx="13"/>
          </p:nvPr>
        </p:nvSpPr>
        <p:spPr>
          <a:xfrm>
            <a:off x="7902166" y="987425"/>
            <a:ext cx="3781837" cy="4873625"/>
          </a:xfrm>
          <a:noFill/>
          <a:ln w="31750" cap="rnd" cmpd="thinThick">
            <a:solidFill>
              <a:srgbClr val="7030A0"/>
            </a:solidFill>
            <a:prstDash val="solid"/>
            <a:bevel/>
          </a:ln>
          <a:effectLst/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35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5046743" y="6516594"/>
            <a:ext cx="1980000" cy="360000"/>
          </a:xfrm>
          <a:solidFill>
            <a:srgbClr val="FF99FF"/>
          </a:solidFill>
          <a:ln>
            <a:noFill/>
          </a:ln>
          <a:effectLst>
            <a:softEdge rad="127000"/>
          </a:effectLst>
        </p:spPr>
        <p:txBody>
          <a:bodyPr tIns="72000">
            <a:noAutofit/>
          </a:bodyPr>
          <a:lstStyle>
            <a:lvl1pPr marL="0" indent="0" algn="ctr">
              <a:buNone/>
              <a:defRPr sz="1600" baseline="0">
                <a:solidFill>
                  <a:schemeClr val="tx1"/>
                </a:solidFill>
                <a:effectLst/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 smtClean="0"/>
              <a:t>Click to Author Name</a:t>
            </a:r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14" hasCustomPrompt="1"/>
          </p:nvPr>
        </p:nvSpPr>
        <p:spPr>
          <a:xfrm>
            <a:off x="7830726" y="6008173"/>
            <a:ext cx="2965730" cy="352286"/>
          </a:xfrm>
          <a:ln>
            <a:noFill/>
          </a:ln>
        </p:spPr>
        <p:txBody>
          <a:bodyPr>
            <a:noAutofit/>
          </a:bodyPr>
          <a:lstStyle>
            <a:lvl1pPr marL="0" indent="0">
              <a:buNone/>
              <a:defRPr sz="2000">
                <a:solidFill>
                  <a:srgbClr val="CC0066"/>
                </a:solidFill>
                <a:latin typeface="Arial Narrow" panose="020B0606020202030204" pitchFamily="34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 smtClean="0"/>
              <a:t>Click to edit Label styles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5"/>
          </p:nvPr>
        </p:nvSpPr>
        <p:spPr>
          <a:xfrm>
            <a:off x="8288807" y="269899"/>
            <a:ext cx="3529666" cy="561391"/>
          </a:xfrm>
          <a:ln>
            <a:solidFill>
              <a:schemeClr val="bg1"/>
            </a:solidFill>
          </a:ln>
        </p:spPr>
        <p:txBody>
          <a:bodyPr vert="horz" lIns="91440" tIns="45720" rIns="91440" bIns="45720" rtlCol="0">
            <a:normAutofit/>
          </a:bodyPr>
          <a:lstStyle>
            <a:lvl1pPr>
              <a:defRPr lang="en-US" smtClean="0">
                <a:ln>
                  <a:solidFill>
                    <a:srgbClr val="7030A0"/>
                  </a:solidFill>
                </a:ln>
                <a:solidFill>
                  <a:srgbClr val="7030A0"/>
                </a:solidFill>
                <a:latin typeface="Arial Narrow" panose="020B0606020202030204" pitchFamily="34" charset="0"/>
              </a:defRPr>
            </a:lvl1pPr>
            <a:lvl2pPr>
              <a:defRPr lang="en-US" sz="1400" smtClean="0"/>
            </a:lvl2pPr>
            <a:lvl3pPr>
              <a:defRPr lang="en-US" sz="1200" smtClean="0"/>
            </a:lvl3pPr>
            <a:lvl4pPr>
              <a:defRPr lang="en-US" sz="1000" smtClean="0"/>
            </a:lvl4pPr>
            <a:lvl5pPr>
              <a:defRPr lang="en-US" sz="1000"/>
            </a:lvl5pPr>
          </a:lstStyle>
          <a:p>
            <a:pPr marL="0" lvl="0" indent="0" algn="r">
              <a:buNone/>
            </a:pPr>
            <a:r>
              <a:rPr lang="en-US" dirty="0" smtClean="0"/>
              <a:t>Click to edit Master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50971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66C3E8-B448-4A28-8DF3-883914E7625B}" type="datetime1">
              <a:rPr lang="en-US" smtClean="0"/>
              <a:t>3/3/2016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GSCITECH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1222BB-9464-46D6-BF52-EFD755CDDE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0313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49" r:id="rId2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3591" y="812801"/>
            <a:ext cx="9837890" cy="1930400"/>
          </a:xfrm>
        </p:spPr>
        <p:txBody>
          <a:bodyPr>
            <a:noAutofit/>
          </a:bodyPr>
          <a:lstStyle/>
          <a:p>
            <a:r>
              <a:rPr lang="en-IN" dirty="0" smtClean="0"/>
              <a:t>Title of Lecture </a:t>
            </a:r>
            <a:endParaRPr lang="en-I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IN" dirty="0" smtClean="0"/>
              <a:t>Name of Speaker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3"/>
          </p:nvPr>
        </p:nvSpPr>
        <p:spPr/>
        <p:txBody>
          <a:bodyPr/>
          <a:lstStyle/>
          <a:p>
            <a:r>
              <a:rPr lang="en-IN" dirty="0" smtClean="0"/>
              <a:t>BSc  </a:t>
            </a:r>
            <a:r>
              <a:rPr lang="en-IN" dirty="0" err="1" smtClean="0"/>
              <a:t>Sem</a:t>
            </a:r>
            <a:r>
              <a:rPr lang="en-IN" dirty="0" smtClean="0"/>
              <a:t>-V  BTI-301  Unit-2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4"/>
          </p:nvPr>
        </p:nvSpPr>
        <p:spPr/>
        <p:txBody>
          <a:bodyPr/>
          <a:lstStyle/>
          <a:p>
            <a:r>
              <a:rPr lang="en-IN" dirty="0" smtClean="0"/>
              <a:t>Subject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0237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lang="en-US" smtClean="0"/>
              <a:t># </a:t>
            </a:r>
            <a:fld id="{DE1222BB-9464-46D6-BF52-EFD755CDDE71}" type="slidenum">
              <a:rPr smtClean="0"/>
              <a:pPr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None/>
              </a:pPr>
              <a:t>2</a:t>
            </a:fld>
            <a:endParaRPr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lang="en-US" smtClean="0"/>
              <a:t>GSCITECH</a:t>
            </a:r>
            <a:endParaRPr lang="en-US" dirty="0"/>
          </a:p>
        </p:txBody>
      </p:sp>
      <p:sp>
        <p:nvSpPr>
          <p:cNvPr id="6" name="Picture Placeholder 5"/>
          <p:cNvSpPr>
            <a:spLocks noGrp="1"/>
          </p:cNvSpPr>
          <p:nvPr>
            <p:ph type="pic" idx="13"/>
          </p:nvPr>
        </p:nvSpPr>
        <p:spPr/>
      </p:sp>
      <p:sp>
        <p:nvSpPr>
          <p:cNvPr id="7" name="Text Placeholder 6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half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79983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582</TotalTime>
  <Words>14</Words>
  <Application>Microsoft Office PowerPoint</Application>
  <PresentationFormat>Widescreen</PresentationFormat>
  <Paragraphs>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Arial Narrow</vt:lpstr>
      <vt:lpstr>Calibri</vt:lpstr>
      <vt:lpstr>Calibri Light</vt:lpstr>
      <vt:lpstr>Cooper Black</vt:lpstr>
      <vt:lpstr>Times New Roman</vt:lpstr>
      <vt:lpstr>Office Theme</vt:lpstr>
      <vt:lpstr>Title of Lecture </vt:lpstr>
      <vt:lpstr>PowerPoint Presentation</vt:lpstr>
    </vt:vector>
  </TitlesOfParts>
  <Company>Home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Bhupesh Yagnik</dc:creator>
  <cp:lastModifiedBy>Bhupesh Yagnik</cp:lastModifiedBy>
  <cp:revision>64</cp:revision>
  <dcterms:created xsi:type="dcterms:W3CDTF">2016-02-04T01:01:54Z</dcterms:created>
  <dcterms:modified xsi:type="dcterms:W3CDTF">2016-03-02T21:01:28Z</dcterms:modified>
</cp:coreProperties>
</file>

<file path=docProps/thumbnail.jpeg>
</file>