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E1C"/>
    <a:srgbClr val="C26024"/>
    <a:srgbClr val="783E16"/>
    <a:srgbClr val="863900"/>
    <a:srgbClr val="E2C790"/>
    <a:srgbClr val="FFE699"/>
    <a:srgbClr val="824100"/>
    <a:srgbClr val="964000"/>
    <a:srgbClr val="E94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54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4D3D2-5B18-46FF-A9F6-B19DBB461FDD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B0068-2C68-4454-836A-185DCCB8A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1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1" y="812801"/>
            <a:ext cx="7967009" cy="1930400"/>
          </a:xfrm>
        </p:spPr>
        <p:txBody>
          <a:bodyPr anchor="t" anchorCtr="0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>
              <a:defRPr sz="6000" b="1" cap="none" spc="0">
                <a:ln>
                  <a:solidFill>
                    <a:schemeClr val="tx1"/>
                  </a:solidFill>
                </a:ln>
                <a:solidFill>
                  <a:srgbClr val="783E16"/>
                </a:solidFill>
                <a:effectLst>
                  <a:glow rad="101600">
                    <a:schemeClr val="accent4">
                      <a:lumMod val="40000"/>
                      <a:lumOff val="60000"/>
                      <a:alpha val="60000"/>
                    </a:schemeClr>
                  </a:glow>
                </a:effectLst>
                <a:latin typeface="Cooper Black" panose="0208090404030B0204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3588" y="3305082"/>
            <a:ext cx="6685899" cy="581118"/>
          </a:xfrm>
          <a:noFill/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>
            <a:lvl1pPr marL="0" indent="0">
              <a:buNone/>
              <a:defRPr sz="3600" b="1">
                <a:ln>
                  <a:solidFill>
                    <a:srgbClr val="863900"/>
                  </a:solidFill>
                </a:ln>
                <a:solidFill>
                  <a:srgbClr val="C26024"/>
                </a:solidFill>
                <a:latin typeface="Cooper Black" panose="0208090404030B0204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Author Name </a:t>
            </a:r>
          </a:p>
        </p:txBody>
      </p:sp>
      <p:cxnSp>
        <p:nvCxnSpPr>
          <p:cNvPr id="7" name="Elbow Connector 6"/>
          <p:cNvCxnSpPr/>
          <p:nvPr userDrawn="1"/>
        </p:nvCxnSpPr>
        <p:spPr>
          <a:xfrm>
            <a:off x="188054" y="812800"/>
            <a:ext cx="11803191" cy="1"/>
          </a:xfrm>
          <a:prstGeom prst="bentConnector3">
            <a:avLst/>
          </a:prstGeom>
          <a:ln w="76200">
            <a:solidFill>
              <a:srgbClr val="C260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641" y="1016001"/>
            <a:ext cx="1181100" cy="1524000"/>
          </a:xfrm>
          <a:prstGeom prst="rect">
            <a:avLst/>
          </a:prstGeom>
          <a:solidFill>
            <a:schemeClr val="bg1"/>
          </a:solidFill>
          <a:ln>
            <a:solidFill>
              <a:srgbClr val="783E16"/>
            </a:solidFill>
          </a:ln>
          <a:effectLst/>
        </p:spPr>
      </p:pic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5323304"/>
            <a:ext cx="12192000" cy="624961"/>
          </a:xfrm>
          <a:gradFill>
            <a:gsLst>
              <a:gs pos="0">
                <a:schemeClr val="accent2">
                  <a:lumMod val="0"/>
                  <a:lumOff val="100000"/>
                </a:schemeClr>
              </a:gs>
              <a:gs pos="76000">
                <a:srgbClr val="E2C790"/>
              </a:gs>
              <a:gs pos="29000">
                <a:srgbClr val="FFE699"/>
              </a:gs>
              <a:gs pos="100000">
                <a:schemeClr val="bg1"/>
              </a:gs>
            </a:gsLst>
            <a:lin ang="5400000" scaled="0"/>
          </a:gradFill>
          <a:ln w="38100"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rgbClr val="783E1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Course, </a:t>
            </a:r>
            <a:r>
              <a:rPr lang="en-US" dirty="0" err="1" smtClean="0"/>
              <a:t>Sem</a:t>
            </a:r>
            <a:r>
              <a:rPr lang="en-US" dirty="0" smtClean="0"/>
              <a:t>, Paper, Unit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862247" y="3267635"/>
            <a:ext cx="488749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IN" sz="2600" b="1" dirty="0" smtClean="0"/>
              <a:t>Government</a:t>
            </a:r>
            <a:r>
              <a:rPr lang="en-IN" sz="2600" b="1" baseline="0" dirty="0" smtClean="0"/>
              <a:t> Science College</a:t>
            </a:r>
          </a:p>
          <a:p>
            <a:pPr algn="r">
              <a:lnSpc>
                <a:spcPts val="3000"/>
              </a:lnSpc>
            </a:pPr>
            <a:r>
              <a:rPr lang="en-IN" sz="2400" baseline="0" dirty="0" smtClean="0">
                <a:solidFill>
                  <a:srgbClr val="783E16"/>
                </a:solidFill>
              </a:rPr>
              <a:t>K </a:t>
            </a:r>
            <a:r>
              <a:rPr lang="en-IN" sz="2400" baseline="0" dirty="0" err="1" smtClean="0">
                <a:solidFill>
                  <a:srgbClr val="783E16"/>
                </a:solidFill>
              </a:rPr>
              <a:t>K</a:t>
            </a:r>
            <a:r>
              <a:rPr lang="en-IN" sz="2400" baseline="0" dirty="0" smtClean="0">
                <a:solidFill>
                  <a:srgbClr val="783E16"/>
                </a:solidFill>
              </a:rPr>
              <a:t> </a:t>
            </a:r>
            <a:r>
              <a:rPr lang="en-IN" sz="2400" baseline="0" dirty="0" err="1" smtClean="0">
                <a:solidFill>
                  <a:srgbClr val="783E16"/>
                </a:solidFill>
              </a:rPr>
              <a:t>Shastri</a:t>
            </a:r>
            <a:r>
              <a:rPr lang="en-IN" sz="2400" baseline="0" dirty="0" smtClean="0">
                <a:solidFill>
                  <a:srgbClr val="783E16"/>
                </a:solidFill>
              </a:rPr>
              <a:t> Educational Campus</a:t>
            </a:r>
          </a:p>
          <a:p>
            <a:pPr algn="r">
              <a:lnSpc>
                <a:spcPts val="3000"/>
              </a:lnSpc>
            </a:pPr>
            <a:r>
              <a:rPr lang="en-IN" sz="1800" baseline="0" dirty="0" err="1" smtClean="0">
                <a:solidFill>
                  <a:srgbClr val="783E16"/>
                </a:solidFill>
              </a:rPr>
              <a:t>Khokhara</a:t>
            </a:r>
            <a:r>
              <a:rPr lang="en-IN" sz="1800" baseline="0" dirty="0" smtClean="0">
                <a:solidFill>
                  <a:srgbClr val="783E16"/>
                </a:solidFill>
              </a:rPr>
              <a:t> Rd, Maninagar, Ahmedabad 380008</a:t>
            </a:r>
            <a:endParaRPr lang="en-US" sz="1800" dirty="0">
              <a:solidFill>
                <a:srgbClr val="783E16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48074" y="4062597"/>
            <a:ext cx="5362762" cy="581118"/>
          </a:xfrm>
          <a:solidFill>
            <a:srgbClr val="783E16"/>
          </a:solidFill>
        </p:spPr>
        <p:txBody>
          <a:bodyPr tIns="108000"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Subject Name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755341" y="6443188"/>
            <a:ext cx="110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GSCITECH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19554" y="256602"/>
            <a:ext cx="11753371" cy="63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554" y="1942"/>
            <a:ext cx="5676059" cy="640985"/>
          </a:xfrm>
          <a:solidFill>
            <a:srgbClr val="C26024"/>
          </a:solidFill>
          <a:ln>
            <a:solidFill>
              <a:srgbClr val="783E16"/>
            </a:solidFill>
          </a:ln>
        </p:spPr>
        <p:txBody>
          <a:bodyPr anchor="b">
            <a:noAutofit/>
          </a:bodyPr>
          <a:lstStyle>
            <a:lvl1pPr algn="l">
              <a:defRPr sz="3600" b="1">
                <a:solidFill>
                  <a:schemeClr val="bg1"/>
                </a:solidFill>
                <a:effectLst>
                  <a:glow rad="139700">
                    <a:srgbClr val="863900"/>
                  </a:glow>
                </a:effectLst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554" y="956656"/>
            <a:ext cx="6826624" cy="4715482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457200" indent="-457200" algn="l">
              <a:lnSpc>
                <a:spcPts val="2800"/>
              </a:lnSpc>
              <a:spcBef>
                <a:spcPts val="500"/>
              </a:spcBef>
              <a:buClr>
                <a:schemeClr val="accent2">
                  <a:lumMod val="50000"/>
                </a:schemeClr>
              </a:buClr>
              <a:buSzPct val="80000"/>
              <a:buFont typeface="Arial" panose="020B0604020202020204" pitchFamily="34" charset="0"/>
              <a:buChar char="֎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2158" y="6573746"/>
            <a:ext cx="720000" cy="324000"/>
          </a:xfrm>
          <a:noFill/>
          <a:ln>
            <a:noFill/>
          </a:ln>
          <a:effectLst/>
        </p:spPr>
        <p:txBody>
          <a:bodyPr vert="horz" lIns="72000" tIns="45720" rIns="72000" bIns="45720" rtlCol="0" anchor="ctr">
            <a:noAutofit/>
          </a:bodyPr>
          <a:lstStyle>
            <a:lvl1pPr>
              <a:defRPr lang="en-US" sz="1600" baseline="0" smtClean="0">
                <a:solidFill>
                  <a:schemeClr val="tx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pPr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 algn="ct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‹#›</a:t>
            </a:fld>
            <a:endParaRPr dirty="0"/>
          </a:p>
        </p:txBody>
      </p:sp>
      <p:cxnSp>
        <p:nvCxnSpPr>
          <p:cNvPr id="19" name="Elbow Connector 18"/>
          <p:cNvCxnSpPr/>
          <p:nvPr userDrawn="1"/>
        </p:nvCxnSpPr>
        <p:spPr>
          <a:xfrm rot="16200000" flipH="1">
            <a:off x="242888" y="6545261"/>
            <a:ext cx="14287" cy="142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1682" y="6573746"/>
            <a:ext cx="1080000" cy="324000"/>
          </a:xfrm>
          <a:noFill/>
          <a:ln>
            <a:noFill/>
          </a:ln>
          <a:effectLst/>
        </p:spPr>
        <p:txBody>
          <a:bodyPr vert="horz" lIns="72000" tIns="45720" rIns="72000" bIns="45720" rtlCol="0">
            <a:noAutofit/>
          </a:bodyPr>
          <a:lstStyle>
            <a:lvl1pPr>
              <a:defRPr lang="en-US" sz="1600" baseline="0" smtClean="0">
                <a:solidFill>
                  <a:schemeClr val="tx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>
            <a:off x="7748361" y="987425"/>
            <a:ext cx="3781837" cy="4873625"/>
          </a:xfrm>
          <a:ln w="28575">
            <a:solidFill>
              <a:srgbClr val="984E1C"/>
            </a:solidFill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46743" y="6573746"/>
            <a:ext cx="2124000" cy="324000"/>
          </a:xfrm>
          <a:noFill/>
          <a:ln>
            <a:noFill/>
          </a:ln>
          <a:effectLst/>
        </p:spPr>
        <p:txBody>
          <a:bodyPr lIns="72000" rIns="72000">
            <a:noAutofit/>
          </a:bodyPr>
          <a:lstStyle>
            <a:lvl1pPr marL="0" indent="0" algn="ctr">
              <a:buNone/>
              <a:defRPr sz="1600" baseline="0">
                <a:solidFill>
                  <a:schemeClr val="tx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Author Name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7681126" y="6008173"/>
            <a:ext cx="2965730" cy="35228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783E16"/>
                </a:solidFill>
                <a:latin typeface="Arial Narrow" panose="020B060602020203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Label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557331" y="364986"/>
            <a:ext cx="4054138" cy="487969"/>
          </a:xfr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lang="en-US" sz="1400" smtClean="0"/>
            </a:lvl2pPr>
            <a:lvl3pPr>
              <a:defRPr lang="en-US" sz="1200" smtClean="0"/>
            </a:lvl3pPr>
            <a:lvl4pPr>
              <a:defRPr lang="en-US" sz="1000" smtClean="0"/>
            </a:lvl4pPr>
            <a:lvl5pPr>
              <a:defRPr lang="en-US" sz="1000"/>
            </a:lvl5pPr>
          </a:lstStyle>
          <a:p>
            <a:pPr marL="0" lvl="0" indent="0" algn="r">
              <a:buNone/>
            </a:pPr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09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C3E8-B448-4A28-8DF3-883914E7625B}" type="datetime1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1" y="812801"/>
            <a:ext cx="9837890" cy="1930400"/>
          </a:xfrm>
        </p:spPr>
        <p:txBody>
          <a:bodyPr>
            <a:noAutofit/>
          </a:bodyPr>
          <a:lstStyle/>
          <a:p>
            <a:r>
              <a:rPr lang="en-IN" dirty="0" smtClean="0"/>
              <a:t>Title of Lecture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Name of Speaker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IN" dirty="0" smtClean="0"/>
              <a:t>BSc  </a:t>
            </a:r>
            <a:r>
              <a:rPr lang="en-IN" dirty="0" err="1" smtClean="0"/>
              <a:t>Sem</a:t>
            </a:r>
            <a:r>
              <a:rPr lang="en-IN" dirty="0" smtClean="0"/>
              <a:t>-V  BTI-301  Unit-2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IN" dirty="0" smtClean="0"/>
              <a:t>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 algn="ct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2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 smtClean="0"/>
              <a:t>GSCITECH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>
          <a:ln>
            <a:solidFill>
              <a:srgbClr val="C26024"/>
            </a:solidFill>
          </a:ln>
          <a:effectLst/>
        </p:spPr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23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14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Cooper Black</vt:lpstr>
      <vt:lpstr>Times New Roman</vt:lpstr>
      <vt:lpstr>Office Theme</vt:lpstr>
      <vt:lpstr>Title of Lecture 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Bhupesh Yagnik</dc:creator>
  <cp:lastModifiedBy>Bhupesh Yagnik</cp:lastModifiedBy>
  <cp:revision>54</cp:revision>
  <dcterms:created xsi:type="dcterms:W3CDTF">2016-02-04T01:01:54Z</dcterms:created>
  <dcterms:modified xsi:type="dcterms:W3CDTF">2016-03-02T20:59:36Z</dcterms:modified>
</cp:coreProperties>
</file>